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68" r:id="rId3"/>
    <p:sldId id="271" r:id="rId4"/>
    <p:sldId id="272" r:id="rId5"/>
    <p:sldId id="273" r:id="rId6"/>
    <p:sldId id="269" r:id="rId7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1" autoAdjust="0"/>
    <p:restoredTop sz="94660"/>
  </p:normalViewPr>
  <p:slideViewPr>
    <p:cSldViewPr snapToGrid="0">
      <p:cViewPr varScale="1">
        <p:scale>
          <a:sx n="68" d="100"/>
          <a:sy n="68" d="100"/>
        </p:scale>
        <p:origin x="43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2095F-E945-43AB-AC06-B6E4E81FCD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1A2829-8DD2-48E6-90CE-CB75E23168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8E5AF0-AC87-43B7-87BE-9133D0D4E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2592-B8F2-4C8A-A62B-A5E8385B288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6514B-229A-4ECC-983B-8FDF69BE0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D00B1-2324-40F9-9F87-2B4F22923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E03E-28B5-404C-82A6-D8DEDAE5C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69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184DE-D979-4F9A-8A39-0AC87BDDB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7B456F-2FE1-4554-990B-2E57DE5BA0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A6295-3E66-4759-BD39-C724143CE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2592-B8F2-4C8A-A62B-A5E8385B288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43249-D98E-476D-ACD1-AD9E0ECB1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66551-C959-4E13-959F-7770DC922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E03E-28B5-404C-82A6-D8DEDAE5C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995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2FB6D9-5841-4F8E-AF93-FC1B845F79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06B34-3C61-48CC-AD9F-3C90708CDF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DF6BD-D5A2-49D6-8501-E439D437B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2592-B8F2-4C8A-A62B-A5E8385B288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B8B51-D9FD-45CA-A2FA-4095290FD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A2624F-5444-4950-B36B-74081E406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E03E-28B5-404C-82A6-D8DEDAE5C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73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Alt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3FCE1-1105-624D-A9D3-1124A8F111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9616" y="2109813"/>
            <a:ext cx="9129021" cy="2010773"/>
          </a:xfrm>
        </p:spPr>
        <p:txBody>
          <a:bodyPr anchor="ctr">
            <a:normAutofit/>
          </a:bodyPr>
          <a:lstStyle>
            <a:lvl1pPr algn="ctr"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968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219456" y="146304"/>
            <a:ext cx="11753088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18979" y="381001"/>
            <a:ext cx="109728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44800" y="2819400"/>
            <a:ext cx="8746979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7416800" y="6509004"/>
            <a:ext cx="4003040" cy="274320"/>
          </a:xfrm>
        </p:spPr>
        <p:txBody>
          <a:bodyPr vert="horz" rtlCol="0"/>
          <a:lstStyle/>
          <a:p>
            <a:fld id="{257C2592-B8F2-4C8A-A62B-A5E8385B288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11518603" y="6509004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E68E03E-28B5-404C-82A6-D8DEDAE5C53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2133600" y="6509004"/>
            <a:ext cx="5209952" cy="274320"/>
          </a:xfrm>
        </p:spPr>
        <p:txBody>
          <a:bodyPr vert="horz"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93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84523" y="1424588"/>
            <a:ext cx="10668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2592-B8F2-4C8A-A62B-A5E8385B288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E03E-28B5-404C-82A6-D8DEDAE5C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780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33504" y="3267456"/>
            <a:ext cx="98755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498230"/>
            <a:ext cx="103632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287713"/>
            <a:ext cx="103632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7416800" y="6513670"/>
            <a:ext cx="4003040" cy="274320"/>
          </a:xfrm>
        </p:spPr>
        <p:txBody>
          <a:bodyPr vert="horz" rtlCol="0"/>
          <a:lstStyle/>
          <a:p>
            <a:fld id="{257C2592-B8F2-4C8A-A62B-A5E8385B288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11518603" y="6513670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E68E03E-28B5-404C-82A6-D8DEDAE5C53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2133600" y="6513670"/>
            <a:ext cx="5209952" cy="274320"/>
          </a:xfrm>
        </p:spPr>
        <p:txBody>
          <a:bodyPr vert="horz"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60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45920"/>
            <a:ext cx="53848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45920"/>
            <a:ext cx="53848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2592-B8F2-4C8A-A62B-A5E8385B288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521440" y="6514568"/>
            <a:ext cx="619051" cy="274320"/>
          </a:xfrm>
        </p:spPr>
        <p:txBody>
          <a:bodyPr/>
          <a:lstStyle/>
          <a:p>
            <a:fld id="{BE68E03E-28B5-404C-82A6-D8DEDAE5C53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84523" y="1424588"/>
            <a:ext cx="10668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716514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22325" y="2165216"/>
            <a:ext cx="49987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6400800" y="2165216"/>
            <a:ext cx="49987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948"/>
            <a:ext cx="109728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2592-B8F2-4C8A-A62B-A5E8385B288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21440" y="6514568"/>
            <a:ext cx="619051" cy="274320"/>
          </a:xfrm>
        </p:spPr>
        <p:txBody>
          <a:bodyPr/>
          <a:lstStyle/>
          <a:p>
            <a:fld id="{BE68E03E-28B5-404C-82A6-D8DEDAE5C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965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321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2592-B8F2-4C8A-A62B-A5E8385B288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E03E-28B5-404C-82A6-D8DEDAE5C53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84523" y="1424588"/>
            <a:ext cx="10668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32645799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2592-B8F2-4C8A-A62B-A5E8385B288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E03E-28B5-404C-82A6-D8DEDAE5C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768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0CE1D-ACCA-44C4-9A3A-2FA15F097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017DB-3A51-4FF6-9E86-5E7F36B90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44E10-D242-4652-A73A-C66535EE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2592-B8F2-4C8A-A62B-A5E8385B288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115BC-CB49-4D6B-BAFF-435C96221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4E041-CCD7-490E-80B4-69A20ECFC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E03E-28B5-404C-82A6-D8DEDAE5C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995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743403" y="1057656"/>
            <a:ext cx="49987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7515" y="304800"/>
            <a:ext cx="524256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17515" y="1107560"/>
            <a:ext cx="524256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2209800"/>
            <a:ext cx="11555275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7416800" y="6513670"/>
            <a:ext cx="4003040" cy="274320"/>
          </a:xfrm>
        </p:spPr>
        <p:txBody>
          <a:bodyPr vert="horz" rtlCol="0"/>
          <a:lstStyle/>
          <a:p>
            <a:fld id="{257C2592-B8F2-4C8A-A62B-A5E8385B288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11518603" y="6513670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E68E03E-28B5-404C-82A6-D8DEDAE5C53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133600" y="6513670"/>
            <a:ext cx="5209952" cy="274320"/>
          </a:xfrm>
        </p:spPr>
        <p:txBody>
          <a:bodyPr vert="horz"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2292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3924" y="4724400"/>
            <a:ext cx="73152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53924" y="5388937"/>
            <a:ext cx="73152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06400" y="249864"/>
            <a:ext cx="113792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7416800" y="6509004"/>
            <a:ext cx="4003040" cy="274320"/>
          </a:xfrm>
        </p:spPr>
        <p:txBody>
          <a:bodyPr vert="horz" rtlCol="0"/>
          <a:lstStyle/>
          <a:p>
            <a:fld id="{257C2592-B8F2-4C8A-A62B-A5E8385B288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11518603" y="6509004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E68E03E-28B5-404C-82A6-D8DEDAE5C53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2133600" y="6509004"/>
            <a:ext cx="5209952" cy="274320"/>
          </a:xfrm>
        </p:spPr>
        <p:txBody>
          <a:bodyPr vert="horz"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415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2592-B8F2-4C8A-A62B-A5E8385B288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E03E-28B5-404C-82A6-D8DEDAE5C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162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2592-B8F2-4C8A-A62B-A5E8385B288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E03E-28B5-404C-82A6-D8DEDAE5C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84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45873-CF4F-4463-B3E6-57A93C8FD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C8E716-0034-420A-A728-6022A50DA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603F5-BCA9-4C94-BE7E-864E9CDE2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2592-B8F2-4C8A-A62B-A5E8385B288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C193A-C669-42BF-B1CD-F005D6951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B11FC-EAB0-4248-9F08-0FE7EA90A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E03E-28B5-404C-82A6-D8DEDAE5C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4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B741B-03C1-4132-B868-5005DC66A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4FC0C-349E-4A70-BE65-EA268CF32D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14663A-82ED-472E-9C3B-C0F1241FD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7C4445-20A5-49C3-A951-2755E0A77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2592-B8F2-4C8A-A62B-A5E8385B288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631194-E74D-4279-9C8B-0D1F2ACF7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C71405-B99A-469E-B80C-A57E1AA41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E03E-28B5-404C-82A6-D8DEDAE5C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06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9FE7D-A3BD-441C-A36E-CCD34A72E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D46E5C-AB79-422F-BB44-FC3C8D950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31216-789E-450C-B831-F40A9DF7AE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79DE4E-943A-4B01-8715-F4F7E565D8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D41A19-4CFF-4205-B184-E266175ECD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FC044D-3B46-4EDF-96F5-D6E833AE4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2592-B8F2-4C8A-A62B-A5E8385B288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FB5244-80E3-4870-8D41-C5FD777EE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12D0AC-3D36-4F17-8A10-5C90A4743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E03E-28B5-404C-82A6-D8DEDAE5C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61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32873-C30C-4302-9027-7D047CBD9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E19FA6-5BD2-4C97-8E70-8F475A024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2592-B8F2-4C8A-A62B-A5E8385B288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4794B0-D8A2-4CCE-B272-2F84070D0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C2F9D7-5ABE-419B-974F-9A2B5D7CF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E03E-28B5-404C-82A6-D8DEDAE5C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07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911A52-1426-405A-90DB-06A89BD4F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2592-B8F2-4C8A-A62B-A5E8385B288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2ADDB9-8281-4EDA-9133-DD400D191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58D1CA-B1DD-4EA5-9D3F-84E65D486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E03E-28B5-404C-82A6-D8DEDAE5C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05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98CF9-3E6E-4DB6-94B8-E777F624A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6CA94-9EDB-47A2-A1F0-D19D4419A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951B18-3472-4FA9-82A4-D41021672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3F5479-4D64-422A-BE8E-EA027C65E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2592-B8F2-4C8A-A62B-A5E8385B288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1AB308-3C44-4BD8-A398-B8BDB1C6B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DDE8F1-7DE5-4AF4-8E3A-7C2DC239A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E03E-28B5-404C-82A6-D8DEDAE5C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28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2C98E-D32E-4706-8694-B9FB1992B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608009-3223-41DF-B209-52DC325B77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43DEE5-CB71-43D8-A06C-EA580E580C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1DC207-2098-4652-B8F2-CF011AECB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2592-B8F2-4C8A-A62B-A5E8385B288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70FB73-72C2-4677-9934-030EB8D2A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C17C7C-964F-4BAD-82B7-24492098D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E03E-28B5-404C-82A6-D8DEDAE5C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14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27FE30-8025-41B9-97B5-42EB95966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178974-54F2-447F-8197-3E0A318B7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88BE7-99FA-48CB-BAA2-76F2AAEEE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C2592-B8F2-4C8A-A62B-A5E8385B288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2E2CE5-5FBC-4E31-87D4-E6D9E7CA10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EDC74-A067-4882-917F-B9CA6899CA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8E03E-28B5-404C-82A6-D8DEDAE5C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10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219456" y="147085"/>
            <a:ext cx="11747795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727200" y="6400800"/>
            <a:ext cx="5616352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16800" y="6400800"/>
            <a:ext cx="400304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57C2592-B8F2-4C8A-A62B-A5E8385B288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518603" y="6514568"/>
            <a:ext cx="619051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E68E03E-28B5-404C-82A6-D8DEDAE5C53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53536"/>
            <a:ext cx="109728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46237"/>
            <a:ext cx="109728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107412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9DC737D-51A1-434A-8D3E-49F299B4F0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0760" y="291646"/>
            <a:ext cx="9825956" cy="2010773"/>
          </a:xfrm>
        </p:spPr>
        <p:txBody>
          <a:bodyPr>
            <a:normAutofit/>
          </a:bodyPr>
          <a:lstStyle/>
          <a:p>
            <a:r>
              <a:rPr lang="en-US" dirty="0" smtClean="0"/>
              <a:t>Making Small Steps to Increase </a:t>
            </a:r>
            <a:r>
              <a:rPr lang="en-US" dirty="0"/>
              <a:t>Diversity in Physics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E907807-47AE-4467-8377-EC21C690DDB1}"/>
              </a:ext>
            </a:extLst>
          </p:cNvPr>
          <p:cNvSpPr txBox="1">
            <a:spLocks/>
          </p:cNvSpPr>
          <p:nvPr/>
        </p:nvSpPr>
        <p:spPr>
          <a:xfrm>
            <a:off x="1646574" y="2729699"/>
            <a:ext cx="9144000" cy="165576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548" indent="-228548" algn="l" defTabSz="91419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646" indent="-228548" algn="l" defTabSz="91419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742" indent="-228548" algn="l" defTabSz="91419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840" indent="-228548" algn="l" defTabSz="91419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938" indent="-228548" algn="l" defTabSz="91419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034" indent="-228548" algn="l" defTabSz="91419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32" indent="-228548" algn="l" defTabSz="91419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228" indent="-228548" algn="l" defTabSz="91419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326" indent="-228548" algn="l" defTabSz="91419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Marta Dark McNeese, </a:t>
            </a:r>
            <a:r>
              <a:rPr lang="en-US" b="1" dirty="0">
                <a:solidFill>
                  <a:schemeClr val="bg1"/>
                </a:solidFill>
              </a:rPr>
              <a:t>Ph.D.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Chair and </a:t>
            </a:r>
            <a:r>
              <a:rPr lang="en-US" dirty="0" smtClean="0">
                <a:solidFill>
                  <a:schemeClr val="bg1"/>
                </a:solidFill>
              </a:rPr>
              <a:t>Associate Professor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Department of </a:t>
            </a:r>
            <a:r>
              <a:rPr lang="en-US" dirty="0" smtClean="0">
                <a:solidFill>
                  <a:schemeClr val="bg1"/>
                </a:solidFill>
              </a:rPr>
              <a:t>Physics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Spelman College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FE4072-13E1-4E6F-8BA4-36B303CCD124}"/>
              </a:ext>
            </a:extLst>
          </p:cNvPr>
          <p:cNvSpPr txBox="1"/>
          <p:nvPr/>
        </p:nvSpPr>
        <p:spPr>
          <a:xfrm>
            <a:off x="1136947" y="4952203"/>
            <a:ext cx="10313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September 21, 2020 – APS Webinar - </a:t>
            </a:r>
            <a:r>
              <a:rPr lang="en-US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Removing Barriers: Physics in HBCU, MSI, and PBI Communities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1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Spelman Physics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5 faculty, 1 lab coordinator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Our physics students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IPLS/pre-health</a:t>
            </a:r>
            <a:r>
              <a:rPr lang="en-US" dirty="0" smtClean="0"/>
              <a:t>: 	</a:t>
            </a:r>
            <a:r>
              <a:rPr lang="en-US" dirty="0" smtClean="0"/>
              <a:t>		100 </a:t>
            </a:r>
            <a:r>
              <a:rPr lang="en-US" dirty="0" smtClean="0"/>
              <a:t>– 120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Intro courses I/II: 			40 – 50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Non-science gen </a:t>
            </a:r>
            <a:r>
              <a:rPr lang="en-US" dirty="0" err="1" smtClean="0"/>
              <a:t>ed</a:t>
            </a:r>
            <a:r>
              <a:rPr lang="en-US" dirty="0" smtClean="0"/>
              <a:t>:		10 - 15</a:t>
            </a:r>
          </a:p>
          <a:p>
            <a:pPr marL="0" indent="0">
              <a:buNone/>
            </a:pPr>
            <a:r>
              <a:rPr lang="en-US" dirty="0" smtClean="0"/>
              <a:t>	Upper level majors:  		2 - 6</a:t>
            </a:r>
          </a:p>
          <a:p>
            <a:pPr marL="63500" indent="0">
              <a:buNone/>
            </a:pPr>
            <a:endParaRPr lang="en-US" dirty="0" smtClean="0"/>
          </a:p>
          <a:p>
            <a:pPr marL="63500" indent="0">
              <a:buNone/>
            </a:pPr>
            <a:r>
              <a:rPr lang="en-US" dirty="0" smtClean="0"/>
              <a:t>Among the top producers of black women physics bachelor degrees.</a:t>
            </a:r>
          </a:p>
        </p:txBody>
      </p:sp>
    </p:spTree>
    <p:extLst>
      <p:ext uri="{BB962C8B-B14F-4D97-AF65-F5344CB8AC3E}">
        <p14:creationId xmlns:p14="http://schemas.microsoft.com/office/powerpoint/2010/main" val="55040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cannot just be on HBCU faculty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46237"/>
            <a:ext cx="9279988" cy="4526280"/>
          </a:xfrm>
        </p:spPr>
        <p:txBody>
          <a:bodyPr/>
          <a:lstStyle/>
          <a:p>
            <a:endParaRPr lang="en-US" dirty="0"/>
          </a:p>
          <a:p>
            <a:r>
              <a:rPr lang="en-US" dirty="0" smtClean="0"/>
              <a:t>Remove barriers (but build some seawalls if needed)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Relationships </a:t>
            </a:r>
            <a:r>
              <a:rPr lang="en-US" dirty="0"/>
              <a:t>are crucial </a:t>
            </a:r>
            <a:r>
              <a:rPr lang="en-US" dirty="0" smtClean="0"/>
              <a:t>for </a:t>
            </a:r>
            <a:r>
              <a:rPr lang="en-US" dirty="0"/>
              <a:t>collaborations</a:t>
            </a:r>
          </a:p>
          <a:p>
            <a:endParaRPr lang="en-US" dirty="0" smtClean="0"/>
          </a:p>
          <a:p>
            <a:r>
              <a:rPr lang="en-US" dirty="0" smtClean="0"/>
              <a:t>Faculty </a:t>
            </a:r>
            <a:r>
              <a:rPr lang="en-US" dirty="0"/>
              <a:t>to faculty communication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78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one person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Listen</a:t>
            </a:r>
          </a:p>
          <a:p>
            <a:endParaRPr lang="en-US" dirty="0"/>
          </a:p>
          <a:p>
            <a:r>
              <a:rPr lang="en-US" dirty="0"/>
              <a:t>Get comfortable with your discomfort</a:t>
            </a:r>
          </a:p>
          <a:p>
            <a:endParaRPr lang="en-US" dirty="0" smtClean="0"/>
          </a:p>
          <a:p>
            <a:r>
              <a:rPr lang="en-US" dirty="0" smtClean="0"/>
              <a:t>Speak out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17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9DC737D-51A1-434A-8D3E-49F299B4F0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b="1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05367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ound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ound" id="{AEBDB170-D619-4FE2-B27F-C228B4933374}" vid="{2918A926-5A76-4D28-81E7-381504E95FA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98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Rockwell</vt:lpstr>
      <vt:lpstr>Times New Roman</vt:lpstr>
      <vt:lpstr>Wingdings 2</vt:lpstr>
      <vt:lpstr>Office Theme</vt:lpstr>
      <vt:lpstr>found</vt:lpstr>
      <vt:lpstr>Making Small Steps to Increase Diversity in Physics</vt:lpstr>
      <vt:lpstr>About Spelman Physics</vt:lpstr>
      <vt:lpstr>It cannot just be on HBCU faculty</vt:lpstr>
      <vt:lpstr>What can one person do?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Faculty-Centered Approach Towards Increasing Diversity in Physics</dc:title>
  <dc:creator>Quinton Williams</dc:creator>
  <cp:lastModifiedBy>Marta McNeese</cp:lastModifiedBy>
  <cp:revision>21</cp:revision>
  <cp:lastPrinted>2020-09-16T12:57:22Z</cp:lastPrinted>
  <dcterms:created xsi:type="dcterms:W3CDTF">2020-09-15T03:44:19Z</dcterms:created>
  <dcterms:modified xsi:type="dcterms:W3CDTF">2020-09-16T15:17:50Z</dcterms:modified>
</cp:coreProperties>
</file>